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04" r:id="rId3"/>
    <p:sldId id="344" r:id="rId4"/>
    <p:sldId id="542" r:id="rId5"/>
    <p:sldId id="541" r:id="rId6"/>
    <p:sldId id="540" r:id="rId7"/>
    <p:sldId id="539" r:id="rId8"/>
    <p:sldId id="538" r:id="rId9"/>
    <p:sldId id="537" r:id="rId10"/>
    <p:sldId id="536" r:id="rId11"/>
    <p:sldId id="530" r:id="rId12"/>
    <p:sldId id="547" r:id="rId13"/>
    <p:sldId id="546" r:id="rId14"/>
    <p:sldId id="545" r:id="rId15"/>
    <p:sldId id="550" r:id="rId16"/>
    <p:sldId id="549" r:id="rId17"/>
    <p:sldId id="548" r:id="rId18"/>
    <p:sldId id="544" r:id="rId19"/>
    <p:sldId id="543" r:id="rId20"/>
    <p:sldId id="529" r:id="rId21"/>
    <p:sldId id="528" r:id="rId22"/>
    <p:sldId id="554" r:id="rId23"/>
    <p:sldId id="553" r:id="rId24"/>
    <p:sldId id="557" r:id="rId25"/>
    <p:sldId id="556" r:id="rId26"/>
    <p:sldId id="555" r:id="rId27"/>
    <p:sldId id="558" r:id="rId28"/>
    <p:sldId id="562" r:id="rId29"/>
    <p:sldId id="561" r:id="rId30"/>
    <p:sldId id="560" r:id="rId31"/>
    <p:sldId id="559" r:id="rId32"/>
    <p:sldId id="563" r:id="rId33"/>
    <p:sldId id="564" r:id="rId34"/>
    <p:sldId id="568" r:id="rId35"/>
    <p:sldId id="567" r:id="rId36"/>
    <p:sldId id="571" r:id="rId37"/>
    <p:sldId id="570" r:id="rId38"/>
    <p:sldId id="569" r:id="rId39"/>
    <p:sldId id="566" r:id="rId40"/>
    <p:sldId id="576" r:id="rId41"/>
    <p:sldId id="575" r:id="rId42"/>
    <p:sldId id="574" r:id="rId43"/>
    <p:sldId id="573" r:id="rId44"/>
    <p:sldId id="579" r:id="rId45"/>
    <p:sldId id="578" r:id="rId46"/>
    <p:sldId id="577" r:id="rId47"/>
    <p:sldId id="57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78DAF-6F6C-4272-A4BC-DDC0D0635BC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47964-01A6-4932-B351-F1782C229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2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F17C-7E6F-4EB1-BB89-41911FFAD47D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F925-EF26-4A23-9CD0-BBEBE2A8D5B6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4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6FF9-075B-4F09-A4EA-BE511079EB59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F574-D665-4063-B12B-A9017FADB1AE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0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9A0A-6E83-4304-BE09-560E4CC28B4E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4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447C-B652-443D-AD16-2BDDB02EFFC4}" type="datetime1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6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0464-E366-4D3D-A909-9217C52617E3}" type="datetime1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3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CB05-4B39-42D2-96AC-DA1628682FE7}" type="datetime1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8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66D0-768A-4CB7-8FF9-7783AC7D9B34}" type="datetime1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1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3BBB-0872-43BF-AD86-C805965713DB}" type="datetime1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D540-74EC-4816-B372-BEEBFCA3F5FB}" type="datetime1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0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4F123-DB6F-4EB3-A035-E1994CD95F09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1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Electronic Devices &amp; Circuits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Dr. M. </a:t>
            </a:r>
            <a:r>
              <a:rPr lang="en-US" sz="2000" dirty="0" err="1" smtClean="0">
                <a:solidFill>
                  <a:srgbClr val="0070C0"/>
                </a:solidFill>
              </a:rPr>
              <a:t>Taskeen</a:t>
            </a:r>
            <a:r>
              <a:rPr lang="en-US" sz="2000" dirty="0" smtClean="0">
                <a:solidFill>
                  <a:srgbClr val="0070C0"/>
                </a:solidFill>
              </a:rPr>
              <a:t> Raza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smtClean="0">
                <a:solidFill>
                  <a:schemeClr val="tx1"/>
                </a:solidFill>
              </a:rPr>
              <a:t>S </a:t>
            </a:r>
            <a:r>
              <a:rPr lang="en-US" dirty="0" smtClean="0">
                <a:solidFill>
                  <a:schemeClr val="tx1"/>
                </a:solidFill>
              </a:rPr>
              <a:t>EE, Spring 2020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Book: Electronic Principles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Edition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By</a:t>
            </a:r>
            <a:r>
              <a:rPr lang="en-US" dirty="0" smtClean="0">
                <a:solidFill>
                  <a:schemeClr val="tx1"/>
                </a:solidFill>
              </a:rPr>
              <a:t>: ALBERT </a:t>
            </a:r>
            <a:r>
              <a:rPr lang="en-US" dirty="0">
                <a:solidFill>
                  <a:schemeClr val="tx1"/>
                </a:solidFill>
              </a:rPr>
              <a:t>MALVINO |DAVID BATES </a:t>
            </a:r>
          </a:p>
        </p:txBody>
      </p:sp>
    </p:spTree>
    <p:extLst>
      <p:ext uri="{BB962C8B-B14F-4D97-AF65-F5344CB8AC3E}">
        <p14:creationId xmlns:p14="http://schemas.microsoft.com/office/powerpoint/2010/main" val="4129409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10</a:t>
            </a:fld>
            <a:endParaRPr lang="en-US" dirty="0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610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914400"/>
            <a:ext cx="66008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92720"/>
            <a:ext cx="25527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6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8.2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PP 8.2 and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11</a:t>
            </a:fld>
            <a:endParaRPr lang="en-US" dirty="0"/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2482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6448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66103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4407748"/>
            <a:ext cx="2238375" cy="176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419600"/>
            <a:ext cx="26479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73" y="3558722"/>
            <a:ext cx="6024563" cy="72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97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12</a:t>
            </a:fld>
            <a:endParaRPr lang="en-US" dirty="0"/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2482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5775"/>
            <a:ext cx="6257925" cy="265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5815013" cy="305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7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13</a:t>
            </a:fld>
            <a:endParaRPr lang="en-US" dirty="0"/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2482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5775"/>
            <a:ext cx="64579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306" y="2809875"/>
            <a:ext cx="4833938" cy="303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7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8.3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14</a:t>
            </a:fld>
            <a:endParaRPr lang="en-US" dirty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0577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0605"/>
            <a:ext cx="64103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2" y="2057400"/>
            <a:ext cx="52863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7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8.3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8.3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PP 8.3 and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15</a:t>
            </a:fld>
            <a:endParaRPr lang="en-US" dirty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0577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64960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79366"/>
            <a:ext cx="3405187" cy="239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18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8.3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16</a:t>
            </a:fld>
            <a:endParaRPr lang="en-US" dirty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0577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0550"/>
            <a:ext cx="5130244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3048000"/>
            <a:ext cx="3433762" cy="293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18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8.3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17</a:t>
            </a:fld>
            <a:endParaRPr lang="en-US" dirty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50577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619250"/>
            <a:ext cx="66770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18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8.5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18</a:t>
            </a:fld>
            <a:endParaRPr lang="en-US" dirty="0"/>
          </a:p>
        </p:txBody>
      </p:sp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572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63531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36" y="2819400"/>
            <a:ext cx="4257675" cy="329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7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8.5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19</a:t>
            </a:fld>
            <a:endParaRPr lang="en-US" dirty="0"/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33450"/>
            <a:ext cx="67246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572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00500"/>
            <a:ext cx="65722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7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</a:t>
            </a:fld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828675"/>
            <a:ext cx="53721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6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8.5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8.4, 8.5, 8.6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PP 8.6 and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20</a:t>
            </a:fld>
            <a:endParaRPr lang="en-US" dirty="0"/>
          </a:p>
        </p:txBody>
      </p:sp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54232"/>
            <a:ext cx="4600575" cy="344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572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289" y="4400917"/>
            <a:ext cx="65341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97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8.6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21</a:t>
            </a:fld>
            <a:endParaRPr lang="en-US" dirty="0"/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48958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2925"/>
            <a:ext cx="6477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295400"/>
            <a:ext cx="66103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7" y="2667000"/>
            <a:ext cx="4405313" cy="194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33434"/>
            <a:ext cx="3324225" cy="184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97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8.6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22</a:t>
            </a:fld>
            <a:endParaRPr lang="en-US" dirty="0"/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48958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7" y="2514600"/>
            <a:ext cx="56483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63627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03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8.7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23</a:t>
            </a:fld>
            <a:endParaRPr lang="en-US" dirty="0"/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45"/>
            <a:ext cx="4810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1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8595"/>
            <a:ext cx="64484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1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18" y="2438400"/>
            <a:ext cx="6553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03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8.7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24</a:t>
            </a:fld>
            <a:endParaRPr lang="en-US" dirty="0"/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45"/>
            <a:ext cx="4810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01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6233"/>
            <a:ext cx="64293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276600"/>
            <a:ext cx="85915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1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8.7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25</a:t>
            </a:fld>
            <a:endParaRPr lang="en-US" dirty="0"/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45"/>
            <a:ext cx="4810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7" y="1447800"/>
            <a:ext cx="64484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1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8.7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26</a:t>
            </a:fld>
            <a:endParaRPr lang="en-US" dirty="0"/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45"/>
            <a:ext cx="4810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828675"/>
            <a:ext cx="61341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1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8.7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27</a:t>
            </a:fld>
            <a:endParaRPr lang="en-US" dirty="0"/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45"/>
            <a:ext cx="4810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5700713" cy="512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8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8.7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28</a:t>
            </a:fld>
            <a:endParaRPr lang="en-US" dirty="0"/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45"/>
            <a:ext cx="4810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844" y="545522"/>
            <a:ext cx="5033963" cy="525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12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8.7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29</a:t>
            </a:fld>
            <a:endParaRPr lang="en-US" dirty="0"/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45"/>
            <a:ext cx="4810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2000250"/>
            <a:ext cx="64674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12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</a:t>
            </a:fld>
            <a:endParaRPr lang="en-US" dirty="0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610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507423"/>
            <a:ext cx="64484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4572000"/>
            <a:ext cx="64674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8.7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30</a:t>
            </a:fld>
            <a:endParaRPr lang="en-US" dirty="0"/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45"/>
            <a:ext cx="4810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6294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12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8.7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31</a:t>
            </a:fld>
            <a:endParaRPr lang="en-US" dirty="0"/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45"/>
            <a:ext cx="4810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8595"/>
            <a:ext cx="6858000" cy="54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12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8.7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32</a:t>
            </a:fld>
            <a:endParaRPr lang="en-US" dirty="0"/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45"/>
            <a:ext cx="48101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7986835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7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8.8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33</a:t>
            </a:fld>
            <a:endParaRPr lang="en-US" dirty="0"/>
          </a:p>
        </p:txBody>
      </p:sp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436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3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8625"/>
            <a:ext cx="63150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3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695450"/>
            <a:ext cx="64389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2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8.8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34</a:t>
            </a:fld>
            <a:endParaRPr lang="en-US" dirty="0"/>
          </a:p>
        </p:txBody>
      </p:sp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436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066800"/>
            <a:ext cx="66675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58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8.9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35</a:t>
            </a:fld>
            <a:endParaRPr lang="en-US" dirty="0"/>
          </a:p>
        </p:txBody>
      </p:sp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511"/>
            <a:ext cx="3048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6524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895475"/>
            <a:ext cx="88201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58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8.9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8.7, 8.8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PP 8.7,PP 8.8 and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36</a:t>
            </a:fld>
            <a:endParaRPr lang="en-US" dirty="0"/>
          </a:p>
        </p:txBody>
      </p:sp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511"/>
            <a:ext cx="3048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90638"/>
            <a:ext cx="84201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4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8.10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37</a:t>
            </a:fld>
            <a:endParaRPr lang="en-US" dirty="0"/>
          </a:p>
        </p:txBody>
      </p:sp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50673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98368"/>
            <a:ext cx="65532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7862"/>
            <a:ext cx="5748338" cy="263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4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8.9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8.9, 8.10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PP 8.9, PP 8.10 and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38</a:t>
            </a:fld>
            <a:endParaRPr lang="en-US" dirty="0"/>
          </a:p>
        </p:txBody>
      </p:sp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511"/>
            <a:ext cx="3048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76313"/>
            <a:ext cx="86868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4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8.11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39</a:t>
            </a:fld>
            <a:endParaRPr lang="en-US" dirty="0"/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446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1055"/>
            <a:ext cx="64103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7750"/>
            <a:ext cx="63627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2181225"/>
            <a:ext cx="65246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970" y="3048000"/>
            <a:ext cx="3924300" cy="282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58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8.1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PP 8.1 and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</a:t>
            </a:fld>
            <a:endParaRPr lang="en-US" dirty="0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610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5627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230" y="3581400"/>
            <a:ext cx="61912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0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8.11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40</a:t>
            </a:fld>
            <a:endParaRPr lang="en-US" dirty="0"/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446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052513"/>
            <a:ext cx="67818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3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8.11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8.11, 8.12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PP 8.11, PP 8.12 and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41</a:t>
            </a:fld>
            <a:endParaRPr lang="en-US" dirty="0"/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446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233488"/>
            <a:ext cx="66865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3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42</a:t>
            </a:fld>
            <a:endParaRPr lang="en-US" dirty="0"/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947738"/>
            <a:ext cx="58197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3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9.1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43</a:t>
            </a:fld>
            <a:endParaRPr lang="en-US" dirty="0"/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62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84" y="304800"/>
            <a:ext cx="74104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2800"/>
            <a:ext cx="5791200" cy="249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3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9.1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44</a:t>
            </a:fld>
            <a:endParaRPr lang="en-US" dirty="0"/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762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2209800"/>
            <a:ext cx="8763000" cy="213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207" y="1219200"/>
            <a:ext cx="21240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1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9.1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45</a:t>
            </a:fld>
            <a:endParaRPr lang="en-US" dirty="0"/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762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824038"/>
            <a:ext cx="75723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1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9.1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9.1, 9.2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46</a:t>
            </a:fld>
            <a:endParaRPr lang="en-US" dirty="0"/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762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066800"/>
            <a:ext cx="75342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1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9.2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47</a:t>
            </a:fld>
            <a:endParaRPr lang="en-US" dirty="0"/>
          </a:p>
        </p:txBody>
      </p:sp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7810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7810500" cy="341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3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5</a:t>
            </a:fld>
            <a:endParaRPr lang="en-US" dirty="0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610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685800"/>
            <a:ext cx="65151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86841"/>
            <a:ext cx="3876675" cy="277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0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6</a:t>
            </a:fld>
            <a:endParaRPr lang="en-US" dirty="0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610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38200"/>
            <a:ext cx="21717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700213"/>
            <a:ext cx="61722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0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7</a:t>
            </a:fld>
            <a:endParaRPr lang="en-US" dirty="0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610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1277"/>
            <a:ext cx="591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" y="2667000"/>
            <a:ext cx="3278093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73" y="2832170"/>
            <a:ext cx="2739654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43" y="2643187"/>
            <a:ext cx="318011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0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8</a:t>
            </a:fld>
            <a:endParaRPr lang="en-US" dirty="0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610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14350"/>
            <a:ext cx="65246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66484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0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8.1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9</a:t>
            </a:fld>
            <a:endParaRPr lang="en-US" dirty="0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610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5953125" cy="542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43" y="1524000"/>
            <a:ext cx="2431763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6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55131</TotalTime>
  <Words>778</Words>
  <Application>Microsoft Office PowerPoint</Application>
  <PresentationFormat>On-screen Show (4:3)</PresentationFormat>
  <Paragraphs>229</Paragraphs>
  <Slides>47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Electronic Devices &amp; Circuits Dr. M. Taskeen Raza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Fault Diagnosis &amp; Tolerance Dr. M. Taskeen Raza</dc:title>
  <dc:creator>user</dc:creator>
  <cp:lastModifiedBy>user</cp:lastModifiedBy>
  <cp:revision>186</cp:revision>
  <dcterms:created xsi:type="dcterms:W3CDTF">2020-03-04T05:54:57Z</dcterms:created>
  <dcterms:modified xsi:type="dcterms:W3CDTF">2020-05-03T08:55:42Z</dcterms:modified>
</cp:coreProperties>
</file>